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吸水クロス 1枚</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レーヨン、ポリエステル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300×300mm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テーブルでもキッチンでも洗面台でも、様々な場所のお掃除に非常に役立つ、吸水力抜群のクロスです。お好みのサイズに自由にカットして使用できる点も高ポイントなアイテムです。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