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フレンドS 15枚入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ポリエチレン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220×310mm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Sサイズのポリ袋15枚入りです。食品の保存から生ゴミ袋まで、幅広い用途で利用できる消耗品アイテムのため、イベントやキャンペーンで配布するノベルティグッズとしても人気のです。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