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ハードクリーナー 1P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ポリエステル不織布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100×150×7mm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PP袋入り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カラー：イエロー・グリーン(色指定不可)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使い勝手の良いサイズ感な上、食器洗いがしっかりできるハードクリーナーです。スポンジよりもコンパクトなため、イベントやキャンペーンでの配布もしやすく、人気のある商品です。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