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ロングスポンジ カラー2本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ポリウレタンフォーム・ポリエステルネット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38×38×160mm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色指定不可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あらゆる食器をしっかり洗えるロングタイプのカラースポンジ2本セット。オリジナルの名入れプリントも可能なため、イベントで配布するノベルティ用や、ご挨拶用などにもおすすめです。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