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ロングスポンジ アルミメッシュ+カラー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アルミメッシュ(ポリウレタンフォーム・ポリエステル蒸着)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38×38×160mm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色指定不可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アルミメッシュとカラースポンジの2本がセットになった、ロングスポンジセットです。洗う食器によって使い分けられるため非情に便利。オリジナル名入れ可能で販促用にもおすすめ。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