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キッチンクロス 1枚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不織布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350×600mm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PP袋入り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※カラー：ブルー・グリーン・ピンク(色指定不可)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キッチン周りの掃除やテーブル拭きなどに便利な、シンプルでスタンダードだからこそ使い勝手の良いキッチンクロスです。パッケージにオリジナル名入れ可能なため販促用におすすめ！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