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ピッカリ君(袋入)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メラミンフォーム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75×100×20mm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PP袋入り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キッチンでもお風呂場でも洗面台でもスニーカーでも、あらゆるものに使える上に洗剤も必要ないお掃除グッズです。イベントやキャンペーンで配布するノベルティ用におすすめ！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