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ピッカリ君クリーンセット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メラミンフォーム・不織布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メラミンフォーム/75×100×20mm、キッチンクロス/350×600mm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化粧箱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どこの掃除でも便利に使えるキッチンクロスとメラミンフォームがセットになったアイテムです。消耗品であり貰って困るものでもないため、イベント等でのノベルティ用に最適です。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