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油とり名人 3P</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牛乳パック再生紙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80×135×20mm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ゴミとして出された牛乳パック再生紙を使用している上に、料理で使った油を排水溝に流すこともないため地球環境に優しい油とり名人3P。イベント等でのノベルティ用として人気です。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