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水切りネット ストッキングタイプ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ポリエステル・ポリウレタン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120×220mm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キッチン仕事には必要不可欠な、ストッキングタイプの水切りネットです。パッケージにはオリジナルの名入れプリントも可能なため、ちょっとしたご挨拶用やノベルティ用に最適です。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