
<file path=[Content_Types].xml><?xml version="1.0" encoding="utf-8"?>
<Types xmlns="http://schemas.openxmlformats.org/package/2006/content-types">
  <Default ContentType="image/jpeg" Extension="jpg"/>
  <Default ContentType="application/xml" Extension="xml"/>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70" r:id="rId3"/>
    <p:sldMasterId id="2147483671" r:id="rId4"/>
  </p:sldMasterIdLst>
  <p:notesMasterIdLst>
    <p:notesMasterId r:id="rId5"/>
  </p:notesMasterIdLst>
  <p:sldIdLst>
    <p:sldId id="256" r:id="rId6"/>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5" Type="http://schemas.openxmlformats.org/officeDocument/2006/relationships/notesMaster" Target="notesMasters/notes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7" name="Shape 127"/>
        <p:cNvGrpSpPr/>
        <p:nvPr/>
      </p:nvGrpSpPr>
      <p:grpSpPr>
        <a:xfrm>
          <a:off x="0" y="0"/>
          <a:ext cx="0" cy="0"/>
          <a:chOff x="0" y="0"/>
          <a:chExt cx="0" cy="0"/>
        </a:xfrm>
      </p:grpSpPr>
      <p:sp>
        <p:nvSpPr>
          <p:cNvPr id="128" name="Google Shape;128;g3ee9a3f9409_2_7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9" name="Google Shape;129;g3ee9a3f9409_2_77: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0" name="Google Shape;130;g3ee9a3f9409_2_77: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ja"/>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 スライド"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685800" y="841772"/>
            <a:ext cx="7772400" cy="17907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8" name="Google Shape;58;p14"/>
          <p:cNvSpPr txBox="1"/>
          <p:nvPr>
            <p:ph idx="1" type="subTitle"/>
          </p:nvPr>
        </p:nvSpPr>
        <p:spPr>
          <a:xfrm>
            <a:off x="1143000" y="2701528"/>
            <a:ext cx="6858000" cy="1241821"/>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59" name="Google Shape;59;p1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1" name="Google Shape;61;p1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rotWithShape="0" algn="tl" dir="2700000" dist="50800">
              <a:srgbClr val="000000">
                <a:alpha val="40000"/>
              </a:srgbClr>
            </a:outerShdw>
          </a:effectLst>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コンテンツ" type="obj">
  <p:cSld name="OBJECT">
    <p:spTree>
      <p:nvGrpSpPr>
        <p:cNvPr id="64" name="Shape 64"/>
        <p:cNvGrpSpPr/>
        <p:nvPr/>
      </p:nvGrpSpPr>
      <p:grpSpPr>
        <a:xfrm>
          <a:off x="0" y="0"/>
          <a:ext cx="0" cy="0"/>
          <a:chOff x="0" y="0"/>
          <a:chExt cx="0" cy="0"/>
        </a:xfrm>
      </p:grpSpPr>
      <p:sp>
        <p:nvSpPr>
          <p:cNvPr id="65" name="Google Shape;65;p15"/>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6" name="Google Shape;66;p15"/>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7" name="Google Shape;67;p15"/>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8" name="Google Shape;68;p15"/>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9" name="Google Shape;69;p15"/>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セクション見出し" type="secHead">
  <p:cSld name="SECTION_HEADER">
    <p:spTree>
      <p:nvGrpSpPr>
        <p:cNvPr id="70" name="Shape 70"/>
        <p:cNvGrpSpPr/>
        <p:nvPr/>
      </p:nvGrpSpPr>
      <p:grpSpPr>
        <a:xfrm>
          <a:off x="0" y="0"/>
          <a:ext cx="0" cy="0"/>
          <a:chOff x="0" y="0"/>
          <a:chExt cx="0" cy="0"/>
        </a:xfrm>
      </p:grpSpPr>
      <p:sp>
        <p:nvSpPr>
          <p:cNvPr id="71" name="Google Shape;71;p16"/>
          <p:cNvSpPr txBox="1"/>
          <p:nvPr>
            <p:ph type="title"/>
          </p:nvPr>
        </p:nvSpPr>
        <p:spPr>
          <a:xfrm>
            <a:off x="623888" y="1282304"/>
            <a:ext cx="7886700" cy="2139553"/>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16"/>
          <p:cNvSpPr txBox="1"/>
          <p:nvPr>
            <p:ph idx="1" type="body"/>
          </p:nvPr>
        </p:nvSpPr>
        <p:spPr>
          <a:xfrm>
            <a:off x="623888" y="3442098"/>
            <a:ext cx="7886700" cy="1125140"/>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73" name="Google Shape;73;p16"/>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4" name="Google Shape;74;p16"/>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5" name="Google Shape;75;p16"/>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つのコンテンツ" type="twoObj">
  <p:cSld name="TWO_OBJECTS">
    <p:spTree>
      <p:nvGrpSpPr>
        <p:cNvPr id="76" name="Shape 76"/>
        <p:cNvGrpSpPr/>
        <p:nvPr/>
      </p:nvGrpSpPr>
      <p:grpSpPr>
        <a:xfrm>
          <a:off x="0" y="0"/>
          <a:ext cx="0" cy="0"/>
          <a:chOff x="0" y="0"/>
          <a:chExt cx="0" cy="0"/>
        </a:xfrm>
      </p:grpSpPr>
      <p:sp>
        <p:nvSpPr>
          <p:cNvPr id="77" name="Google Shape;77;p17"/>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8" name="Google Shape;78;p17"/>
          <p:cNvSpPr txBox="1"/>
          <p:nvPr>
            <p:ph idx="1" type="body"/>
          </p:nvPr>
        </p:nvSpPr>
        <p:spPr>
          <a:xfrm>
            <a:off x="6286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9" name="Google Shape;79;p17"/>
          <p:cNvSpPr txBox="1"/>
          <p:nvPr>
            <p:ph idx="2" type="body"/>
          </p:nvPr>
        </p:nvSpPr>
        <p:spPr>
          <a:xfrm>
            <a:off x="4629150" y="1369219"/>
            <a:ext cx="3886200" cy="3263504"/>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0" name="Google Shape;80;p17"/>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17"/>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17"/>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較" type="twoTxTwoObj">
  <p:cSld name="TWO_OBJECTS_WITH_TEXT">
    <p:spTree>
      <p:nvGrpSpPr>
        <p:cNvPr id="83" name="Shape 83"/>
        <p:cNvGrpSpPr/>
        <p:nvPr/>
      </p:nvGrpSpPr>
      <p:grpSpPr>
        <a:xfrm>
          <a:off x="0" y="0"/>
          <a:ext cx="0" cy="0"/>
          <a:chOff x="0" y="0"/>
          <a:chExt cx="0" cy="0"/>
        </a:xfrm>
      </p:grpSpPr>
      <p:sp>
        <p:nvSpPr>
          <p:cNvPr id="84" name="Google Shape;84;p18"/>
          <p:cNvSpPr txBox="1"/>
          <p:nvPr>
            <p:ph type="title"/>
          </p:nvPr>
        </p:nvSpPr>
        <p:spPr>
          <a:xfrm>
            <a:off x="629841"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18"/>
          <p:cNvSpPr txBox="1"/>
          <p:nvPr>
            <p:ph idx="1" type="body"/>
          </p:nvPr>
        </p:nvSpPr>
        <p:spPr>
          <a:xfrm>
            <a:off x="629842" y="1260872"/>
            <a:ext cx="3868340"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6" name="Google Shape;86;p18"/>
          <p:cNvSpPr txBox="1"/>
          <p:nvPr>
            <p:ph idx="2" type="body"/>
          </p:nvPr>
        </p:nvSpPr>
        <p:spPr>
          <a:xfrm>
            <a:off x="629842" y="1878806"/>
            <a:ext cx="3868340"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7" name="Google Shape;87;p18"/>
          <p:cNvSpPr txBox="1"/>
          <p:nvPr>
            <p:ph idx="3" type="body"/>
          </p:nvPr>
        </p:nvSpPr>
        <p:spPr>
          <a:xfrm>
            <a:off x="4629150" y="1260872"/>
            <a:ext cx="3887391" cy="617934"/>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8" name="Google Shape;88;p18"/>
          <p:cNvSpPr txBox="1"/>
          <p:nvPr>
            <p:ph idx="4" type="body"/>
          </p:nvPr>
        </p:nvSpPr>
        <p:spPr>
          <a:xfrm>
            <a:off x="4629150" y="1878806"/>
            <a:ext cx="3887391" cy="2763441"/>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9" name="Google Shape;89;p18"/>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0" name="Google Shape;90;p18"/>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1" name="Google Shape;91;p18"/>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のみ" type="titleOnly">
  <p:cSld name="TITLE_ONLY">
    <p:spTree>
      <p:nvGrpSpPr>
        <p:cNvPr id="92" name="Shape 92"/>
        <p:cNvGrpSpPr/>
        <p:nvPr/>
      </p:nvGrpSpPr>
      <p:grpSpPr>
        <a:xfrm>
          <a:off x="0" y="0"/>
          <a:ext cx="0" cy="0"/>
          <a:chOff x="0" y="0"/>
          <a:chExt cx="0" cy="0"/>
        </a:xfrm>
      </p:grpSpPr>
      <p:sp>
        <p:nvSpPr>
          <p:cNvPr id="93" name="Google Shape;93;p19"/>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19"/>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19"/>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6" name="Google Shape;96;p19"/>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白紙" type="blank">
  <p:cSld name="BLANK">
    <p:spTree>
      <p:nvGrpSpPr>
        <p:cNvPr id="97" name="Shape 97"/>
        <p:cNvGrpSpPr/>
        <p:nvPr/>
      </p:nvGrpSpPr>
      <p:grpSpPr>
        <a:xfrm>
          <a:off x="0" y="0"/>
          <a:ext cx="0" cy="0"/>
          <a:chOff x="0" y="0"/>
          <a:chExt cx="0" cy="0"/>
        </a:xfrm>
      </p:grpSpPr>
      <p:sp>
        <p:nvSpPr>
          <p:cNvPr id="98" name="Google Shape;98;p20"/>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9" name="Google Shape;99;p20"/>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20"/>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コンテンツ" type="objTx">
  <p:cSld name="OBJECT_WITH_CAPTION_TEXT">
    <p:spTree>
      <p:nvGrpSpPr>
        <p:cNvPr id="101" name="Shape 101"/>
        <p:cNvGrpSpPr/>
        <p:nvPr/>
      </p:nvGrpSpPr>
      <p:grpSpPr>
        <a:xfrm>
          <a:off x="0" y="0"/>
          <a:ext cx="0" cy="0"/>
          <a:chOff x="0" y="0"/>
          <a:chExt cx="0" cy="0"/>
        </a:xfrm>
      </p:grpSpPr>
      <p:sp>
        <p:nvSpPr>
          <p:cNvPr id="102" name="Google Shape;102;p21"/>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21"/>
          <p:cNvSpPr txBox="1"/>
          <p:nvPr>
            <p:ph idx="1" type="body"/>
          </p:nvPr>
        </p:nvSpPr>
        <p:spPr>
          <a:xfrm>
            <a:off x="3887391" y="740570"/>
            <a:ext cx="4629150" cy="3655219"/>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04" name="Google Shape;104;p21"/>
          <p:cNvSpPr txBox="1"/>
          <p:nvPr>
            <p:ph idx="2"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05" name="Google Shape;105;p21"/>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6" name="Google Shape;106;p21"/>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21"/>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付きの図" type="picTx">
  <p:cSld name="PICTURE_WITH_CAPTION_TEXT">
    <p:spTree>
      <p:nvGrpSpPr>
        <p:cNvPr id="108" name="Shape 108"/>
        <p:cNvGrpSpPr/>
        <p:nvPr/>
      </p:nvGrpSpPr>
      <p:grpSpPr>
        <a:xfrm>
          <a:off x="0" y="0"/>
          <a:ext cx="0" cy="0"/>
          <a:chOff x="0" y="0"/>
          <a:chExt cx="0" cy="0"/>
        </a:xfrm>
      </p:grpSpPr>
      <p:sp>
        <p:nvSpPr>
          <p:cNvPr id="109" name="Google Shape;109;p22"/>
          <p:cNvSpPr txBox="1"/>
          <p:nvPr>
            <p:ph type="title"/>
          </p:nvPr>
        </p:nvSpPr>
        <p:spPr>
          <a:xfrm>
            <a:off x="629841" y="342900"/>
            <a:ext cx="2949178" cy="120015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0" name="Google Shape;110;p22"/>
          <p:cNvSpPr/>
          <p:nvPr>
            <p:ph idx="2" type="pic"/>
          </p:nvPr>
        </p:nvSpPr>
        <p:spPr>
          <a:xfrm>
            <a:off x="3887391" y="740570"/>
            <a:ext cx="4629150" cy="3655219"/>
          </a:xfrm>
          <a:prstGeom prst="rect">
            <a:avLst/>
          </a:prstGeom>
          <a:noFill/>
          <a:ln>
            <a:noFill/>
          </a:ln>
        </p:spPr>
      </p:sp>
      <p:sp>
        <p:nvSpPr>
          <p:cNvPr id="111" name="Google Shape;111;p22"/>
          <p:cNvSpPr txBox="1"/>
          <p:nvPr>
            <p:ph idx="1" type="body"/>
          </p:nvPr>
        </p:nvSpPr>
        <p:spPr>
          <a:xfrm>
            <a:off x="629841" y="1543050"/>
            <a:ext cx="2949178" cy="2858691"/>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12" name="Google Shape;112;p22"/>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3" name="Google Shape;113;p22"/>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22"/>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タイトルと縦書きテキスト" type="vertTx">
  <p:cSld name="VERTICAL_TEXT">
    <p:spTree>
      <p:nvGrpSpPr>
        <p:cNvPr id="115" name="Shape 115"/>
        <p:cNvGrpSpPr/>
        <p:nvPr/>
      </p:nvGrpSpPr>
      <p:grpSpPr>
        <a:xfrm>
          <a:off x="0" y="0"/>
          <a:ext cx="0" cy="0"/>
          <a:chOff x="0" y="0"/>
          <a:chExt cx="0" cy="0"/>
        </a:xfrm>
      </p:grpSpPr>
      <p:sp>
        <p:nvSpPr>
          <p:cNvPr id="116" name="Google Shape;116;p2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23"/>
          <p:cNvSpPr txBox="1"/>
          <p:nvPr>
            <p:ph idx="1" type="body"/>
          </p:nvPr>
        </p:nvSpPr>
        <p:spPr>
          <a:xfrm rot="5400000">
            <a:off x="2940248" y="-942379"/>
            <a:ext cx="3263504"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8" name="Google Shape;118;p2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2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0" name="Google Shape;120;p2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縦書きタイトルと&#10;縦書きテキスト" type="vertTitleAndTx">
  <p:cSld name="VERTICAL_TITLE_AND_VERTICAL_TEXT">
    <p:spTree>
      <p:nvGrpSpPr>
        <p:cNvPr id="121" name="Shape 121"/>
        <p:cNvGrpSpPr/>
        <p:nvPr/>
      </p:nvGrpSpPr>
      <p:grpSpPr>
        <a:xfrm>
          <a:off x="0" y="0"/>
          <a:ext cx="0" cy="0"/>
          <a:chOff x="0" y="0"/>
          <a:chExt cx="0" cy="0"/>
        </a:xfrm>
      </p:grpSpPr>
      <p:sp>
        <p:nvSpPr>
          <p:cNvPr id="122" name="Google Shape;122;p24"/>
          <p:cNvSpPr txBox="1"/>
          <p:nvPr>
            <p:ph type="title"/>
          </p:nvPr>
        </p:nvSpPr>
        <p:spPr>
          <a:xfrm rot="5400000">
            <a:off x="5350073" y="1467445"/>
            <a:ext cx="4358879"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3" name="Google Shape;123;p24"/>
          <p:cNvSpPr txBox="1"/>
          <p:nvPr>
            <p:ph idx="1" type="body"/>
          </p:nvPr>
        </p:nvSpPr>
        <p:spPr>
          <a:xfrm rot="5400000">
            <a:off x="1349573" y="-447080"/>
            <a:ext cx="4358879"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4" name="Google Shape;124;p24"/>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24"/>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24"/>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628650" y="273845"/>
            <a:ext cx="7886700" cy="994172"/>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52" name="Google Shape;52;p13"/>
          <p:cNvSpPr txBox="1"/>
          <p:nvPr>
            <p:ph idx="1" type="body"/>
          </p:nvPr>
        </p:nvSpPr>
        <p:spPr>
          <a:xfrm>
            <a:off x="628650" y="1369219"/>
            <a:ext cx="7886700" cy="3263504"/>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53" name="Google Shape;53;p13"/>
          <p:cNvSpPr txBox="1"/>
          <p:nvPr>
            <p:ph idx="10" type="dt"/>
          </p:nvPr>
        </p:nvSpPr>
        <p:spPr>
          <a:xfrm>
            <a:off x="628650" y="4767263"/>
            <a:ext cx="2057400" cy="273844"/>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4" name="Google Shape;54;p13"/>
          <p:cNvSpPr txBox="1"/>
          <p:nvPr>
            <p:ph idx="11" type="ftr"/>
          </p:nvPr>
        </p:nvSpPr>
        <p:spPr>
          <a:xfrm>
            <a:off x="3028950" y="4767263"/>
            <a:ext cx="3086100" cy="273844"/>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5" name="Google Shape;55;p13"/>
          <p:cNvSpPr txBox="1"/>
          <p:nvPr>
            <p:ph idx="12" type="sldNum"/>
          </p:nvPr>
        </p:nvSpPr>
        <p:spPr>
          <a:xfrm>
            <a:off x="6457950" y="4767263"/>
            <a:ext cx="2057400" cy="273844"/>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ja"/>
              <a:t>‹#›</a:t>
            </a:fld>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None/>
            </a:pPr>
            <a:r>
              <a:rPr lang="ja" sz="1800">
                <a:solidFill>
                  <a:schemeClr val="lt1"/>
                </a:solidFill>
                <a:latin typeface="Meiryo"/>
                <a:ea typeface="Meiryo"/>
                <a:cs typeface="Meiryo"/>
                <a:sym typeface="Meiryo"/>
              </a:rPr>
              <a:t>格子ふきん&amp;ロングスポンジ(アルミ)</a:t>
            </a:r>
            <a:endParaRPr i="0" sz="1800" u="none" cap="none" strike="noStrik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anchorCtr="0" anchor="t" bIns="46800" lIns="90000" spcFirstLastPara="1" rIns="0" wrap="square" tIns="46800">
            <a:noAutofit/>
          </a:bodyPr>
          <a:lstStyle/>
          <a:p>
            <a:pPr indent="0" lvl="0" marL="0" marR="0" rtl="0" algn="l">
              <a:spcBef>
                <a:spcPts val="0"/>
              </a:spcBef>
              <a:spcAft>
                <a:spcPts val="0"/>
              </a:spcAft>
              <a:buNone/>
            </a:pPr>
            <a:r>
              <a:rPr lang="ja" sz="900">
                <a:solidFill>
                  <a:schemeClr val="dk1"/>
                </a:solidFill>
                <a:latin typeface="Meiryo"/>
                <a:ea typeface="Meiryo"/>
                <a:cs typeface="Meiryo"/>
                <a:sym typeface="Meiryo"/>
              </a:rPr>
              <a:t>素材 : アルミメッシュ(ポリウレタンフォーム・ポリエステル蒸着)・綿</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サイズ : 格子ふきん/340×340mm、ロングスポンジ/38×38×160mm</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包装 : 台紙</a:t>
            </a:r>
            <a:endParaRPr sz="900">
              <a:solidFill>
                <a:schemeClr val="dk1"/>
              </a:solidFill>
              <a:latin typeface="Meiryo"/>
              <a:ea typeface="Meiryo"/>
              <a:cs typeface="Meiryo"/>
              <a:sym typeface="Meiryo"/>
            </a:endParaRPr>
          </a:p>
          <a:p>
            <a:pPr indent="0" lvl="0" marL="0" marR="0" rtl="0" algn="l">
              <a:spcBef>
                <a:spcPts val="0"/>
              </a:spcBef>
              <a:spcAft>
                <a:spcPts val="0"/>
              </a:spcAft>
              <a:buNone/>
            </a:pPr>
            <a:r>
              <a:rPr lang="ja" sz="900">
                <a:solidFill>
                  <a:schemeClr val="dk1"/>
                </a:solidFill>
                <a:latin typeface="Meiryo"/>
                <a:ea typeface="Meiryo"/>
                <a:cs typeface="Meiryo"/>
                <a:sym typeface="Meiryo"/>
              </a:rPr>
              <a:t>注意事項 : 色指定不可</a:t>
            </a:r>
            <a:r>
              <a:rPr lang="ja" sz="900">
                <a:solidFill>
                  <a:schemeClr val="dk1"/>
                </a:solidFill>
                <a:latin typeface="Meiryo"/>
                <a:ea typeface="Meiryo"/>
                <a:cs typeface="Meiryo"/>
                <a:sym typeface="Meiryo"/>
              </a:rPr>
              <a:t> </a:t>
            </a:r>
            <a:endParaRPr>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cap="flat" cmpd="sng" w="9525">
            <a:solidFill>
              <a:srgbClr val="757070"/>
            </a:solidFill>
            <a:prstDash val="dash"/>
            <a:miter lim="8000"/>
            <a:headEnd len="sm" w="sm" type="none"/>
            <a:tailEnd len="sm" w="sm" type="none"/>
          </a:ln>
        </p:spPr>
      </p:cxnSp>
      <p:sp>
        <p:nvSpPr>
          <p:cNvPr id="137" name="Google Shape;137;p25"/>
          <p:cNvSpPr txBox="1"/>
          <p:nvPr/>
        </p:nvSpPr>
        <p:spPr>
          <a:xfrm>
            <a:off x="425875" y="3772317"/>
            <a:ext cx="447300" cy="246300"/>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anchorCtr="0" anchor="t" bIns="45700" lIns="0" spcFirstLastPara="1" rIns="0" wrap="square" tIns="46800">
            <a:noAutofit/>
          </a:bodyPr>
          <a:lstStyle/>
          <a:p>
            <a:pPr indent="0" lvl="0" marL="0" marR="0" rtl="0" algn="just">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鍋やフライパンを洗うのに便利なロングタイプのアルミスポンジと椅子ふきんのセット。パッケージにオリジナルの名入れプリントが可能なため、イベントのノベルティ用やご挨拶用に最適。</a:t>
            </a:r>
            <a:r>
              <a:rPr lang="ja" sz="1200">
                <a:solidFill>
                  <a:srgbClr val="333333"/>
                </a:solidFill>
                <a:highlight>
                  <a:srgbClr val="FFFFFF"/>
                </a:highlight>
                <a:latin typeface="Meiryo"/>
                <a:ea typeface="Meiryo"/>
                <a:cs typeface="Meiryo"/>
                <a:sym typeface="Meiryo"/>
              </a:rPr>
              <a:t>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cap="flat" cmpd="sng" w="19050">
            <a:solidFill>
              <a:srgbClr val="757070"/>
            </a:solidFill>
            <a:prstDash val="solid"/>
            <a:miter lim="8000"/>
            <a:headEnd len="sm" w="sm" type="none"/>
            <a:tailEnd len="sm" w="sm" type="none"/>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cap="flat" cmpd="sng" w="19050">
              <a:solidFill>
                <a:srgbClr val="1F3864"/>
              </a:solidFill>
              <a:prstDash val="solid"/>
              <a:miter lim="8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cap="flat" cmpd="sng" w="19050">
            <a:solidFill>
              <a:srgbClr val="757070"/>
            </a:solidFill>
            <a:prstDash val="solid"/>
            <a:miter lim="8000"/>
            <a:headEnd len="sm" w="sm" type="none"/>
            <a:tailEnd len="sm" w="sm" type="none"/>
          </a:ln>
        </p:spPr>
      </p:cxnSp>
      <p:sp>
        <p:nvSpPr>
          <p:cNvPr id="147" name="Google Shape;147;p25"/>
          <p:cNvSpPr txBox="1"/>
          <p:nvPr/>
        </p:nvSpPr>
        <p:spPr>
          <a:xfrm>
            <a:off x="6071111" y="3074515"/>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anchorCtr="0" anchor="t" bIns="45700" lIns="0" spcFirstLastPara="1" rIns="0" wrap="square" tIns="46800">
            <a:spAutoFit/>
          </a:bodyPr>
          <a:lstStyle/>
          <a:p>
            <a:pPr indent="0" lvl="0" marL="0" marR="0" rtl="0" algn="l">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