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ダブルセット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紙・ポリエチレン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キッチンペーパー/210×170mm、ブルーチャック0.04×240×170mm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内容：キッチンペーパー10枚、ブルーチャックフリーザーパック5枚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キッチンペーパー10枚とフリーザーパック5枚が、可愛らしいデザインのボックスに同梱されたアイテムです。主婦やファミリー向けイベントのノベルティアイテムとして人気があります。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