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トリプルセット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紙・ポリエチレン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キッチンペーパー/210×170mm、ブルーチャック0.04×240×170mm、水切りネット/180×250mm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内容：キッチンペーパー10枚、ブルーチャックフリーザーパック5枚、水切りネット(抗菌成分配合)5枚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ブルーチャックフリーザーパック5枚、水切りネット5枚、キッチンペーパー10枚が可愛らしいボックスから取り出せる便利アイテムです。主婦やファミリー向けノベルティとして人気があります。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