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2色ネットクリーナー 1P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スポンジ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120×70×15mm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注意事項 : ※カラー：ピンク・ブルー・グリーン(色指定不可)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2色のカラーリングが可愛らしいネットクリーナーです。シンプルでスタンダードなアイテムだからこそ、イベントやキャンペーンで配布するノベルティ用として人気があります。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