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クッキングシート 5枚(箱入)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両面シリコン加工耐油紙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315×265mm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5枚箱入りの、両面使用可能なクッキングシートです。さまざまな料理に幅広く利用できるため、キッチンアイテムとしては非常に重宝します。イベント等のノベルティ用に最適です。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