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サウンドジッパー L3枚(袋入)</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ポリエチレン</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0.06×280×268mm</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Lサイズのサウンドジッパー3枚です。ダブルジッパータイプのため、中に入れた食品の鮮度をしっかり保つことが出来るため使い勝手抜群。ノベルティ用として人気のアイテムです。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