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紙製水切り袋 2枚</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耐水紙</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200×130×マチ90mm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備考 : エコ商品</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三角コーナーの代わりになる自立する紙製水切り袋の2Pです。生ゴミをこの中に入れると水を切って生ゴミだけをそのまま燃えるゴミとして捨てられる便利グッズ。使い勝手抜群です。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