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セルローススポンジ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セルロース、ポリウレタン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116×61×25mm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デザイン袋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エコ商品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地球環境に優しくSDGsに貢献できる、植物由来のセルロースを使ったキッチンスポンジです。エコなだけでなく、汚れもしっかり落とすことができるため、販促用にもおすすめです。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