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キッチンペーパー(20枚入)</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パルプ</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約240×84×20mm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家庭料理にはもはや必要不可欠なアイテムであるキッチンペーパーの20枚入り。ボックスティッシュのように真ん中から一枚ずつ取り出すことができるため、使い勝手も抜群のアイテムです。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