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エイトバン S2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12×53mm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Sサイズの絆創膏が2枚入ったコンパクトでどこでも持ち歩けるアイテムです。いざという時に助かりますし、オリジナルの名入れプリントも可能なため、ばらまき用などに最適です。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