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エイトバン M3・S2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塩ビ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Mサイズ19×72mm、Sサイズ12×53mm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台紙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Mサイズが3枚とSサイズが2枚入った、どこでも持ち歩ける絆創膏セットです。いざという時に助かりますし、オリジナルの名入れプリントも可能なため、ばらまき用などに最適です。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