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エイトバン M10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19×72mm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Mサイズの絆創膏が10枚入った、コンパクトなボックスセット。箱にはオリジナルの名入れプリントも可能なため、イベントやキャンペーンの販促用に配布するノベルティ用としても人気です。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