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3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プッシュエイトバン M5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塩ビ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19×72mm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包装 : 化粧箱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箱を親指で押すと絆創膏が出てきて片手で取り出せる5枚入りのボックスセットです。箱にはオリジナルの名入れプリントも可能なため、販促用のノベルティグッズとしても人気です。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