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ペアエイトバン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19×72mm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Mサイズの絆創膏が6枚と、綿棒が10本入ったボックスセットです。箱をぐっと押すと絆創膏が片手で取り出せる仕様がとっても便利。コンパクトなアイテムのためばらまき用に最適です。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