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ファストエイド M5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19×72mm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Mサイズの絆創膏5枚が、爽やかなブルーの基調としたパッケージに収められたメディカルグッズです。もらって困るものでもないしコンパクトなサイズ感で、ノベルティ用等におすすめ。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