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バラエティセット菊-1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紙、紙+綿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あぶらとり紙70×100、綿棒本体75×5mm/綿棒外装93×60×5mm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台紙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あぶらとり紙と綿棒のセットアイテムです。コンパクトなサイズ感に加え、オリジナルの名入れプリントも可能なため、コスメ関連のノベルティや販促アイテムとしても人気があります。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