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ハンディメディカル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紙、紙+綿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絆創膏19×72mm、綿棒本体75×3mm/綿棒外装55×85×3mm、カバー103×80×2mm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PP袋入り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カラフルな綿棒10本とMサイズの絆創膏5枚がセットになったハンディメディカル。ポケットにも入れられるサイズ感のため、イベントやキャンペーンで配布するノベルティ用にも最適です。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