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エイトバントリオ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塩ビ、合成紙、PP+綿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絆創膏19×72mm、綿棒本体75×3mm/綿棒外装55×85×3mm、包帯43×400mm/包帯外装89×59×3mm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手軽にワンタッチで巻くことができる包帯と絆創膏、そして綿棒がセットになったエイトバントリオ。もらって困るどころかいざという時に助かるアイテムのため、ノベルティ用におすすめ。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