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エイドチーム-1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塩ビ、PP+綿、合成紙、コットン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絆創膏19×72mm、綿棒本体75×3mm/綿棒外装55×85×3mm、コットンパフ51×60×2mm/外装59×60×6mm、プラケース115×76×30mm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Mサイズの絆創膏が5枚、綿棒が10本、ワンタッチ包帯が1枚、コットンパフが3枚入ったメディカルキット。コンパクトなサイズ感のため持ち歩きに便利で、ノベルティ用にも人気です。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