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エイドチーム-2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PP+綿、塩ビ、コットン、合成紙、金属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絆創膏19×72mm、綿棒本体75×3mm/綿棒外装55×85×3mm、コットンパフ51×60×2mm/外装59×60×6mm、包帯43×400mm/包帯外装89×59×3mm、爪切り53×8×11mm、毛抜き88×7×5mm、はさみ89×40×3mm/外装91×60×13mm、プラケース115×76×30mm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Mサイズ絆創膏5枚、綿棒10本、コットパフ3枚、ワンタッチ包帯1枚、爪切り、毛抜き、ハサミがひとつになったメディカルセット。コンパクトに携帯できて非常に便利なアイテムです。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