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ちょっと便利セット-2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金属、非塩ビ系フィルム、紙、塩ビ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爪切り53×8×11mm、毛抜き88×7×5mm、はさみ89×40×3mm、絆創膏19×72mm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台紙付き透明袋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Mサイズの絆創膏5枚、ハサミ、ヤスリ付き爪切り、毛抜きをまとめて持ち歩けるエチケットセット。出張や旅行などに持っていくと非常に便利な上、コンパクトサイズも高ポイント！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