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耳かき付メンボー 5P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紙+綿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綿棒本体75×5mm/綿棒外装93×60×5mm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台紙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耳かきと綿棒がひとつになったケアアイテムが5本入ったセットです。コンパクトサイズのためどこへでも持ち歩けますし、イベントやキャンペーンで配布するのも容易でおすすめです。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