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さくら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パルプ/塩ビ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約84×108×2mm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ja" sz="1200" dirty="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桜の花びらをモチーフにした上品で淡い色合いのデザインが素敵な、</a:t>
            </a:r>
            <a:r>
              <a:rPr lang="en-US" altLang="ja-JP" sz="1200" dirty="0">
                <a:solidFill>
                  <a:srgbClr val="333333"/>
                </a:solidFill>
                <a:latin typeface="Meiryo"/>
                <a:ea typeface="Meiryo"/>
                <a:cs typeface="Meiryo"/>
                <a:sym typeface="Meiryo"/>
              </a:rPr>
              <a:t>M</a:t>
            </a:r>
            <a:r>
              <a:rPr lang="ja-JP" altLang="en-US" sz="1200" dirty="0">
                <a:solidFill>
                  <a:srgbClr val="333333"/>
                </a:solidFill>
                <a:latin typeface="Meiryo"/>
                <a:ea typeface="Meiryo"/>
                <a:cs typeface="Meiryo"/>
                <a:sym typeface="Meiryo"/>
              </a:rPr>
              <a:t>サイズの絆創膏</a:t>
            </a:r>
            <a:r>
              <a:rPr lang="en-US" altLang="ja-JP" sz="1200" dirty="0">
                <a:solidFill>
                  <a:srgbClr val="333333"/>
                </a:solidFill>
                <a:latin typeface="Meiryo"/>
                <a:ea typeface="Meiryo"/>
                <a:cs typeface="Meiryo"/>
                <a:sym typeface="Meiryo"/>
              </a:rPr>
              <a:t>2</a:t>
            </a:r>
            <a:r>
              <a:rPr lang="ja-JP" altLang="en-US" sz="1200" dirty="0">
                <a:solidFill>
                  <a:srgbClr val="333333"/>
                </a:solidFill>
                <a:latin typeface="Meiryo"/>
                <a:ea typeface="Meiryo"/>
                <a:cs typeface="Meiryo"/>
                <a:sym typeface="Meiryo"/>
              </a:rPr>
              <a:t>枚とあぶらとり紙</a:t>
            </a:r>
            <a:r>
              <a:rPr lang="en-US" altLang="ja-JP" sz="1200" dirty="0">
                <a:solidFill>
                  <a:srgbClr val="333333"/>
                </a:solidFill>
                <a:latin typeface="Meiryo"/>
                <a:ea typeface="Meiryo"/>
                <a:cs typeface="Meiryo"/>
                <a:sym typeface="Meiryo"/>
              </a:rPr>
              <a:t>10</a:t>
            </a:r>
            <a:r>
              <a:rPr lang="ja-JP" altLang="en-US" sz="1200">
                <a:solidFill>
                  <a:srgbClr val="333333"/>
                </a:solidFill>
                <a:latin typeface="Meiryo"/>
                <a:ea typeface="Meiryo"/>
                <a:cs typeface="Meiryo"/>
                <a:sym typeface="Meiryo"/>
              </a:rPr>
              <a:t>枚入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。</a:t>
            </a:r>
            <a:r>
              <a:rPr lang="ja" sz="1200" dirty="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春シーズンのイベントやキャンペーンで配布するノベルティアイテムとしておすすめ。 </a:t>
            </a:r>
            <a:endParaRPr sz="12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五十嵐弘行</cp:lastModifiedBy>
  <cp:revision>2</cp:revision>
  <dcterms:modified xsi:type="dcterms:W3CDTF">2026-09-15T05:39:12Z</dcterms:modified>
</cp:coreProperties>
</file>