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いちょう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塩ビ・綿+紙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約84×108×6mm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いちょうをモチーフにした淡い色合いのデザインがとっても上品な、減菌タイプのMサイズ絆創膏2枚入り。秋シーズンのイベントやキャンペーンで配布するノベルティアイテムとしておすすめ。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