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プチエイドチーム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PP/塩ビ/紙＋綿/鋳物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約95×47×15mm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PP袋入り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Mサイズの減菌絆創膏3枚、耳かき付き綿棒5本、毛抜きがセットになったアイテムです。専用ケースはホワイトとピンクの2色から選択可能。コンパクトサイズで持ち歩きにも便利です。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