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黒綿棒 10P</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紙・綿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綿棒本体78×5mm/綿棒外装95×60×4mm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取れた耳垢がひと目でわかって耳掃除もなんだか楽しくなる黒色綿棒の10本セットです。コンパクトなサイズ感のため持ち歩きの邪魔にもなりませんし、イベント等で配布するノベルティ用に最適。</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