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クラッチバッグ</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塩ビ、綿、PP+綿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絆創膏19×72mm、綿棒本体75×3mm/綿棒外装55×85×3mm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カラー綿棒10本、コットンパフ、Mサイズの絆創膏3枚が入った、見た目にも可愛らしいクラッチバッグです。持ち歩きも容易な衛生セットはもらって困るものでもないため販促用にも最適。</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