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キューゴバン 18P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Mサイズ19×72mm、Sサイズ12×53mm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Sサイズが8枚、Mサイズが10枚入った絆創膏セットです。ボックスはコンパクトなため、イベントやキャンペーンで配布するノベルティアイテムとしても人気の高い商品です。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