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紙包装綿棒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5P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素材：紙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+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綿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サイズ：綿棒本体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78×5mm/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綿棒外装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96×60mm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包装：台紙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349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脱プラスチックで地球環境にも優しい紙包装仕様の綿棒</a:t>
            </a:r>
            <a:r>
              <a:rPr lang="en-US" altLang="ja-JP" sz="1600" dirty="0"/>
              <a:t>5</a:t>
            </a:r>
            <a:r>
              <a:rPr lang="ja-JP" altLang="en-US" sz="1600" dirty="0"/>
              <a:t>本セットです。非常にコンパクトなサイズ感のため貰って困るものでもないし、イベントやキャンペーンのノベルティ用にもおすすめ。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C76FDA0-55D2-D71A-8DAE-6838C72DF1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1" y="1374878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824</TotalTime>
  <Words>69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280</cp:revision>
  <cp:lastPrinted>2021-07-20T08:57:41Z</cp:lastPrinted>
  <dcterms:created xsi:type="dcterms:W3CDTF">2021-06-21T09:41:39Z</dcterms:created>
  <dcterms:modified xsi:type="dcterms:W3CDTF">2025-08-07T05:21:24Z</dcterms:modified>
</cp:coreProperties>
</file>