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衛生セット</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レーヨン+ポリエステル、不織布</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ウェットティッシュ140×180mm/外装81×79mm、マスク175×95mm/外装105×180×2mm</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通勤通学時や旅行時などの衛生対策に役立つマスクとウェットティッシュのシンプルなセットです。マスクは3層不織布タイプ、ウェットティッシュアルコールタイプで使い勝手も抜群。</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