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冷やしてGO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吸水ポリマー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70×100mm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お弁当やお惣菜、フルーツ、ケーキ、ジュースなどの冷やしたまま持ち歩きたい際に便利な、保冷剤です。暑い夏場の屋外イベントやスポーツ観戦の際には熱中症対策にも有効です。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