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レジャーシート 1帖用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ポリエチレン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900×1,600mm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遠足やピクニック、また海水浴などには必要不可欠なレジャーシートです。昔ながらのスタンダードなデザインがレトロ感もあってオシャレです。ノベルティ用にもおすすめです。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