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エコキッチンセット-2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外装サイズ：約134×148×36mm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食器用洗剤フロッシュ100ml(箱なし)、セルローススポンジ1個、バイオグリーン持ち手付きポリ袋5枚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植物由来のセルローススポンジと植物由来の食器用洗剤、バイオクリーン持ち手付きポリ袋の、地球環境に優しいギフトセット。贈り物としてはもちろん、イベント景品用等におすすめ。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