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エコキッチンセット-1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外装サイズ：約132×238×52mm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バイオグリーンキッチンパックM30P、耐熱ラップeco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バイオクリーンキッチンパックと、耐熱パックのキッチンセットです。高級感があり上品なパッケージデザインはギフト用に最適な上、イベントの特典用や景品用などにおすすめです。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