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キッチンセット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外装サイズ：200×200×65mm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マジカ速乾プラスカラッと除菌220ml(箱なし)、紙製水切り袋2P、ブルーチャック・フリーザーパック(箱/大)、キラ泡スポンジ1個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密封できたことが色でわかるフリーザーパック、除菌力が高い食器用洗剤、自立できる紙製水切り袋、キラキラ光るパイルネットの泡スポンジのセットです。販促用やご挨拶用におすすめ。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