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再生ペット クリップマミー 2P</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赤・青</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再生ペット</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開いた時/17×85mm、閉じた時/17×46mm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台紙</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備考 : エコ商品</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スナック菓子をはじめとする食品の開けてしまった袋を密封させるのに役立つアイテムです。再生ペット素材100％使用のため、地球環境に優しく販促用としてもおすすめです。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