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再生ペット万能オープナーホルダー</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再生ペット</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39×70mm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カラー：赤・黄(色指定不可)</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エコ商品</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握力があまり強くないお子様や女性でも簡単にペットボトルの蓋を開けることができる便利アイテムです。再生ペット素材100％使用のため、地球環境に優しく販促用としてもおすすめです。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