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ポケットレインコート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ポリエチレン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厚み/0.0018mm、着丈120cm+30cm(フード)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フリーサイズで子供から大人まで着用可能なレインコートです。折りたたむとコンパクトなポケットサイズになるため、持ち歩くのに便利ですし、イベント等での配布も簡単です。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