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ポケットレインポンチョ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ポリエチレン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厚み/0.0018mm、着丈100cm+30cm(フード)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その名のとおりシンプルでスタンダードなポンチョタイプのレインコートです。ポンチョタイプのなので着る人の体型を選ばず、屋外の音楽フェスやスポーツイベントのノベルティ用に最適。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