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751" autoAdjust="0"/>
    <p:restoredTop sz="94656"/>
  </p:normalViewPr>
  <p:slideViewPr>
    <p:cSldViewPr snapToGrid="0" snapToObjects="1">
      <p:cViewPr varScale="1">
        <p:scale>
          <a:sx n="80" d="100"/>
          <a:sy n="80" d="100"/>
        </p:scale>
        <p:origin x="90" y="30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2025/8/7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2025/8/7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2025/8/7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2025/8/7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2025/8/7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2025/8/7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2025/8/7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2025/8/7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スマートフォンクリーナー </a:t>
            </a:r>
            <a:r>
              <a:rPr lang="en-US" altLang="ja-JP" sz="2000" dirty="0">
                <a:solidFill>
                  <a:schemeClr val="bg1"/>
                </a:solidFill>
                <a:latin typeface="Meiryo UI" panose="020B0604030504040204" pitchFamily="34" charset="-128"/>
                <a:ea typeface="Meiryo UI" panose="020B0604030504040204" pitchFamily="34" charset="-128"/>
              </a:rPr>
              <a:t>5</a:t>
            </a:r>
            <a:r>
              <a:rPr lang="ja-JP" altLang="en-US" sz="2000" dirty="0">
                <a:solidFill>
                  <a:schemeClr val="bg1"/>
                </a:solidFill>
                <a:latin typeface="Meiryo UI" panose="020B0604030504040204" pitchFamily="34" charset="-128"/>
                <a:ea typeface="Meiryo UI" panose="020B0604030504040204" pitchFamily="34" charset="-128"/>
              </a:rPr>
              <a:t>枚</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素材：不織布</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70×95mm</a:t>
            </a:r>
          </a:p>
          <a:p>
            <a:r>
              <a:rPr lang="ja-JP" altLang="en-US" sz="900" dirty="0">
                <a:latin typeface="Meiryo UI" panose="020B0604030504040204" pitchFamily="34" charset="-128"/>
                <a:ea typeface="Meiryo UI" panose="020B0604030504040204" pitchFamily="34" charset="-128"/>
              </a:rPr>
              <a:t>包装：</a:t>
            </a:r>
            <a:r>
              <a:rPr lang="en-US" altLang="ja-JP" sz="900" dirty="0">
                <a:latin typeface="Meiryo UI" panose="020B0604030504040204" pitchFamily="34" charset="-128"/>
                <a:ea typeface="Meiryo UI" panose="020B0604030504040204" pitchFamily="34" charset="-128"/>
              </a:rPr>
              <a:t>PP</a:t>
            </a:r>
            <a:r>
              <a:rPr lang="ja-JP" altLang="en-US" sz="900" dirty="0">
                <a:latin typeface="Meiryo UI" panose="020B0604030504040204" pitchFamily="34" charset="-128"/>
                <a:ea typeface="Meiryo UI" panose="020B0604030504040204" pitchFamily="34" charset="-128"/>
              </a:rPr>
              <a:t>袋入り</a:t>
            </a:r>
          </a:p>
          <a:p>
            <a:r>
              <a:rPr lang="ja-JP" altLang="en-US" sz="900" dirty="0">
                <a:latin typeface="Meiryo UI" panose="020B0604030504040204" pitchFamily="34" charset="-128"/>
                <a:ea typeface="Meiryo UI" panose="020B0604030504040204" pitchFamily="34" charset="-128"/>
              </a:rPr>
              <a:t>備考：内容：</a:t>
            </a:r>
            <a:r>
              <a:rPr lang="en-US" altLang="ja-JP" sz="900" dirty="0">
                <a:latin typeface="Meiryo UI" panose="020B0604030504040204" pitchFamily="34" charset="-128"/>
                <a:ea typeface="Meiryo UI" panose="020B0604030504040204" pitchFamily="34" charset="-128"/>
              </a:rPr>
              <a:t>5</a:t>
            </a:r>
            <a:r>
              <a:rPr lang="ja-JP" altLang="en-US" sz="900" dirty="0">
                <a:latin typeface="Meiryo UI" panose="020B0604030504040204" pitchFamily="34" charset="-128"/>
                <a:ea typeface="Meiryo UI" panose="020B0604030504040204" pitchFamily="34" charset="-128"/>
              </a:rPr>
              <a:t>枚入り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20142"/>
          </a:xfrm>
          <a:prstGeom prst="rect">
            <a:avLst/>
          </a:prstGeom>
          <a:noFill/>
        </p:spPr>
        <p:txBody>
          <a:bodyPr wrap="square" lIns="0" tIns="46800" rIns="0" spcCol="360000" rtlCol="0">
            <a:spAutoFit/>
          </a:bodyPr>
          <a:lstStyle/>
          <a:p>
            <a:pPr>
              <a:lnSpc>
                <a:spcPts val="2400"/>
              </a:lnSpc>
            </a:pPr>
            <a:r>
              <a:rPr lang="ja-JP" altLang="en-US" sz="1600" dirty="0"/>
              <a:t>スマートフォンの液晶がサッと拭くだけでピカピカになるスマートフォンクリーナー</a:t>
            </a:r>
            <a:r>
              <a:rPr lang="en-US" altLang="ja-JP" sz="1600" dirty="0"/>
              <a:t>5</a:t>
            </a:r>
            <a:r>
              <a:rPr lang="ja-JP" altLang="en-US" sz="1600" dirty="0"/>
              <a:t>枚入り。今やスマホは持っていない人などいないくらいの普及率のため販促用にもおすすめ。 </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 name="図 3">
            <a:extLst>
              <a:ext uri="{FF2B5EF4-FFF2-40B4-BE49-F238E27FC236}">
                <a16:creationId xmlns:a16="http://schemas.microsoft.com/office/drawing/2014/main" id="{FB3E9F1A-4661-263E-5DD4-B3BD0BC3443E}"/>
              </a:ext>
            </a:extLst>
          </p:cNvPr>
          <p:cNvPicPr>
            <a:picLocks noChangeAspect="1"/>
          </p:cNvPicPr>
          <p:nvPr/>
        </p:nvPicPr>
        <p:blipFill>
          <a:blip r:embed="rId5"/>
          <a:stretch>
            <a:fillRect/>
          </a:stretch>
        </p:blipFill>
        <p:spPr>
          <a:xfrm>
            <a:off x="709624" y="1435321"/>
            <a:ext cx="3500187" cy="3500187"/>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824</TotalTime>
  <Words>68</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KILAMEK119</cp:lastModifiedBy>
  <cp:revision>281</cp:revision>
  <cp:lastPrinted>2021-07-20T08:57:41Z</cp:lastPrinted>
  <dcterms:created xsi:type="dcterms:W3CDTF">2021-06-21T09:41:39Z</dcterms:created>
  <dcterms:modified xsi:type="dcterms:W3CDTF">2025-08-07T05:31:37Z</dcterms:modified>
</cp:coreProperties>
</file>